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DFF"/>
    <a:srgbClr val="D1DDFF"/>
    <a:srgbClr val="F5F6DA"/>
    <a:srgbClr val="BDD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940B-E61F-4B12-A893-458ECC6E6CB1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55C4-07AD-4497-8747-556A36EA3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4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940B-E61F-4B12-A893-458ECC6E6CB1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55C4-07AD-4497-8747-556A36EA3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3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940B-E61F-4B12-A893-458ECC6E6CB1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55C4-07AD-4497-8747-556A36EA3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940B-E61F-4B12-A893-458ECC6E6CB1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55C4-07AD-4497-8747-556A36EA3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940B-E61F-4B12-A893-458ECC6E6CB1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55C4-07AD-4497-8747-556A36EA3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940B-E61F-4B12-A893-458ECC6E6CB1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55C4-07AD-4497-8747-556A36EA3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4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940B-E61F-4B12-A893-458ECC6E6CB1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55C4-07AD-4497-8747-556A36EA3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6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940B-E61F-4B12-A893-458ECC6E6CB1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55C4-07AD-4497-8747-556A36EA3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2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940B-E61F-4B12-A893-458ECC6E6CB1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55C4-07AD-4497-8747-556A36EA3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2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940B-E61F-4B12-A893-458ECC6E6CB1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55C4-07AD-4497-8747-556A36EA3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940B-E61F-4B12-A893-458ECC6E6CB1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55C4-07AD-4497-8747-556A36EA3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8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C940B-E61F-4B12-A893-458ECC6E6CB1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55C4-07AD-4497-8747-556A36EA3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2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1" y="1543099"/>
            <a:ext cx="7242787" cy="53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647" y="836712"/>
            <a:ext cx="7598705" cy="175562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0B050"/>
                </a:solidFill>
                <a:latin typeface="Segoe Print" pitchFamily="2" charset="0"/>
              </a:rPr>
              <a:t>КИНЕЗИОЛОГИЧЕСКИЕ УПРАЖНЕНИЯ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3140968"/>
            <a:ext cx="3501516" cy="144016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И.С.Сёмина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едагог–психолог 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«Маленькая страна»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673348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Ирина\Desktop\презент\Eye-Exercises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2785" y="1340768"/>
            <a:ext cx="300435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81455"/>
            <a:ext cx="2592288" cy="972108"/>
          </a:xfrm>
          <a:prstGeom prst="rect">
            <a:avLst/>
          </a:prstGeom>
          <a:solidFill>
            <a:srgbClr val="E7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2170584" cy="868958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ГЛАЗКИ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4599" y="161628"/>
            <a:ext cx="6343945" cy="4672600"/>
          </a:xfrm>
        </p:spPr>
        <p:txBody>
          <a:bodyPr/>
          <a:lstStyle/>
          <a:p>
            <a:r>
              <a:rPr lang="ru-RU" dirty="0" smtClean="0">
                <a:effectLst/>
              </a:rPr>
              <a:t>По команде ребенок двигает глазами: «вверх», «вниз», «вправо», «влево», «правый верхний угол», «левый нижний угол», «левый верхний угол», «правый нижний угол» (для облегчения выполнения можно использовать игрушку) 4 раза</a:t>
            </a:r>
          </a:p>
          <a:p>
            <a:endParaRPr lang="ru-RU" dirty="0"/>
          </a:p>
        </p:txBody>
      </p:sp>
      <p:pic>
        <p:nvPicPr>
          <p:cNvPr id="9" name="Picture 2" descr="C:\Users\Ирина\Desktop\презент\Eye-Exercises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347"/>
          <a:stretch/>
        </p:blipFill>
        <p:spPr bwMode="auto">
          <a:xfrm>
            <a:off x="251520" y="5232936"/>
            <a:ext cx="3223256" cy="162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C:\Users\Ирина\Desktop\презент\Голубой-цвет-глаз-у-новорожденных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82210"/>
            <a:ext cx="3488024" cy="20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рина\Desktop\презент\Eye-Exercises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002"/>
          <a:stretch/>
        </p:blipFill>
        <p:spPr bwMode="auto">
          <a:xfrm>
            <a:off x="2915815" y="4278851"/>
            <a:ext cx="3118875" cy="28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79544"/>
            <a:ext cx="3744416" cy="972108"/>
          </a:xfrm>
          <a:prstGeom prst="rect">
            <a:avLst/>
          </a:prstGeom>
          <a:solidFill>
            <a:srgbClr val="E7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916832"/>
            <a:ext cx="673348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682752" cy="652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ВДОХ, ВЫДОХ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5"/>
            <a:ext cx="7128792" cy="4688910"/>
          </a:xfrm>
        </p:spPr>
        <p:txBody>
          <a:bodyPr/>
          <a:lstStyle/>
          <a:p>
            <a:r>
              <a:rPr lang="ru-RU" dirty="0" smtClean="0">
                <a:effectLst/>
              </a:rPr>
              <a:t>Делаем медленно легкий вдох носом (живот выпячиваем), небольшая задержка дыхания, выдыхаем медленно, слегка полуоткрытым ртом (живот втягиваем). Можно представить, что в животе надувается желтый шарик. 5 раз.</a:t>
            </a:r>
          </a:p>
          <a:p>
            <a:endParaRPr lang="ru-RU" dirty="0"/>
          </a:p>
        </p:txBody>
      </p:sp>
      <p:pic>
        <p:nvPicPr>
          <p:cNvPr id="11267" name="Picture 3" descr="C:\Users\Ирина\Desktop\презент\detskaya_gimnastika_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82181" y="4632191"/>
            <a:ext cx="1634266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Ирина\Desktop\презент\detskaya_gimnastika_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3" r="-5059"/>
          <a:stretch/>
        </p:blipFill>
        <p:spPr bwMode="auto">
          <a:xfrm>
            <a:off x="5068031" y="4653136"/>
            <a:ext cx="1806125" cy="210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84368" y="47567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Ф-ф-</a:t>
            </a:r>
            <a:r>
              <a:rPr lang="ru-RU" sz="1600" i="1" dirty="0" smtClean="0"/>
              <a:t>ф</a:t>
            </a:r>
            <a:endParaRPr lang="ru-RU" sz="1600" i="1" dirty="0"/>
          </a:p>
        </p:txBody>
      </p:sp>
      <p:pic>
        <p:nvPicPr>
          <p:cNvPr id="11268" name="Picture 4" descr="C:\Users\Ирина\Desktop\презент\kak-vylechit-mokryj-kashel-u-rebenk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4" r="9111" b="16765"/>
          <a:stretch/>
        </p:blipFill>
        <p:spPr bwMode="auto">
          <a:xfrm flipH="1">
            <a:off x="7236295" y="476672"/>
            <a:ext cx="1831549" cy="215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673348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Ирина\Desktop\презент\deti na svad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3286"/>
            <a:ext cx="3700671" cy="34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332656"/>
            <a:ext cx="3744416" cy="972108"/>
          </a:xfrm>
          <a:prstGeom prst="rect">
            <a:avLst/>
          </a:prstGeom>
          <a:solidFill>
            <a:srgbClr val="E7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РЕЗУЛЬТАТЫ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5832648" cy="4205063"/>
          </a:xfrm>
        </p:spPr>
        <p:txBody>
          <a:bodyPr>
            <a:normAutofit fontScale="92500" lnSpcReduction="20000"/>
          </a:bodyPr>
          <a:lstStyle/>
          <a:p>
            <a:r>
              <a:rPr lang="ru-RU" b="0" i="0" u="none" strike="noStrike" dirty="0" smtClean="0">
                <a:solidFill>
                  <a:schemeClr val="tx2">
                    <a:lumMod val="75000"/>
                  </a:schemeClr>
                </a:solidFill>
              </a:rPr>
              <a:t>Восстанавливается межполушарное взаимодействие – повышается эффективность познавательной деятельности.</a:t>
            </a:r>
          </a:p>
          <a:p>
            <a:endParaRPr lang="ru-RU" b="0" i="0" u="none" strike="noStrike" baseline="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0" i="0" u="none" strike="noStrike" baseline="0" dirty="0" smtClean="0">
                <a:solidFill>
                  <a:schemeClr val="tx2">
                    <a:lumMod val="75000"/>
                  </a:schemeClr>
                </a:solidFill>
              </a:rPr>
              <a:t>Активизируется нейроэндокринный механизм, обеспечивающий адаптацию к стрессовой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5133"/>
            <a:ext cx="10009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ЖЕЛАЕМ УДАЧИ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1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презент\new_club_listovka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38" y="5372988"/>
            <a:ext cx="2955906" cy="15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Ирина\Desktop\презент\new_club_listovkaa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"/>
          <a:stretch/>
        </p:blipFill>
        <p:spPr bwMode="auto">
          <a:xfrm>
            <a:off x="1940130" y="5337654"/>
            <a:ext cx="2988332" cy="15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39552" y="2348881"/>
            <a:ext cx="7128792" cy="2880320"/>
          </a:xfrm>
          <a:prstGeom prst="rect">
            <a:avLst/>
          </a:prstGeom>
          <a:solidFill>
            <a:srgbClr val="E7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16632"/>
            <a:ext cx="8208912" cy="2088232"/>
          </a:xfrm>
          <a:prstGeom prst="rect">
            <a:avLst/>
          </a:prstGeom>
          <a:solidFill>
            <a:srgbClr val="E7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064896" cy="19442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КИНЕЗИОЛОГИЯ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это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методика сохранения здоровья путем  воздействия на мышцы тела, т. е. путем физической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активности.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2420888"/>
            <a:ext cx="68371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КИНЕЗИОЛОГИЧЕСКИЕ УПРАЖНЕНИЯ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комплекс движений,  позволяющий активизировать межполушарное  взаимодействие, развивать нервные волокна, через  которые полушария обмениваются информацией.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" name="Picture 3" descr="C:\Users\Ирина\Desktop\презент\new_club_listovkaa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"/>
          <a:stretch/>
        </p:blipFill>
        <p:spPr bwMode="auto">
          <a:xfrm>
            <a:off x="-249524" y="5322657"/>
            <a:ext cx="2988332" cy="15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Ирина\Desktop\презент\new_club_listovkaa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/>
          <a:stretch/>
        </p:blipFill>
        <p:spPr bwMode="auto">
          <a:xfrm>
            <a:off x="7592758" y="5355691"/>
            <a:ext cx="2789666" cy="15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1114"/>
            <a:ext cx="673348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56360" y="1772816"/>
            <a:ext cx="3355152" cy="972108"/>
          </a:xfrm>
          <a:prstGeom prst="rect">
            <a:avLst/>
          </a:prstGeom>
          <a:solidFill>
            <a:srgbClr val="E7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24944"/>
            <a:ext cx="8568952" cy="320121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развивают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мозолистое тело,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повышают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стрессоустойчивость,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синхронизируют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работу полушарий,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улучшают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мыслительную деятельность,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способствуют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улучшению памяти и внимания,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облегчают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процесс чтения и письма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56360" y="1931730"/>
            <a:ext cx="3377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УПРАЖНЕНИЯ:</a:t>
            </a:r>
            <a:endParaRPr lang="ru-RU" sz="4000" dirty="0"/>
          </a:p>
        </p:txBody>
      </p:sp>
      <p:pic>
        <p:nvPicPr>
          <p:cNvPr id="9" name="Picture 3" descr="C:\Users\Ирина\Desktop\презент\567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3847" r="77251" b="3389"/>
          <a:stretch/>
        </p:blipFill>
        <p:spPr bwMode="auto">
          <a:xfrm>
            <a:off x="3876833" y="292696"/>
            <a:ext cx="914400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Ирина\Desktop\презент\567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0" t="3144" r="25721" b="6041"/>
          <a:stretch/>
        </p:blipFill>
        <p:spPr bwMode="auto">
          <a:xfrm>
            <a:off x="1306907" y="1772816"/>
            <a:ext cx="1099458" cy="229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Ирина\Desktop\презент\567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6" t="6425" r="50000" b="3924"/>
          <a:stretch/>
        </p:blipFill>
        <p:spPr bwMode="auto">
          <a:xfrm>
            <a:off x="86002" y="2639616"/>
            <a:ext cx="1220905" cy="226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\Desktop\презент\567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1" t="4870" r="2242" b="4092"/>
          <a:stretch/>
        </p:blipFill>
        <p:spPr bwMode="auto">
          <a:xfrm>
            <a:off x="2195736" y="700067"/>
            <a:ext cx="1184838" cy="22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4287" y="528633"/>
            <a:ext cx="4896544" cy="972108"/>
          </a:xfrm>
          <a:prstGeom prst="rect">
            <a:avLst/>
          </a:prstGeom>
          <a:solidFill>
            <a:srgbClr val="E7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673348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085" y="552770"/>
            <a:ext cx="4762872" cy="9274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МАССИРУЕМ УШКИ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933491" cy="4525963"/>
          </a:xfrm>
        </p:spPr>
        <p:txBody>
          <a:bodyPr/>
          <a:lstStyle/>
          <a:p>
            <a:r>
              <a:rPr lang="ru-RU" dirty="0" smtClean="0">
                <a:effectLst/>
              </a:rPr>
              <a:t>Расправить и растянуть внешний край каждого уха одноименной рукой в направлении вверх-наружу от верхней части к мочке уха. Помассировать ушную раковину.</a:t>
            </a:r>
          </a:p>
          <a:p>
            <a:endParaRPr lang="ru-RU" dirty="0"/>
          </a:p>
        </p:txBody>
      </p:sp>
      <p:pic>
        <p:nvPicPr>
          <p:cNvPr id="5" name="Picture 4" descr="C:\Users\Ирина\Desktop\презент\92c9e42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4"/>
          <a:stretch/>
        </p:blipFill>
        <p:spPr bwMode="auto">
          <a:xfrm>
            <a:off x="611560" y="4158952"/>
            <a:ext cx="5816520" cy="241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рина\Desktop\презент\1417791110_3607184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80" y="908720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249" y="118745"/>
            <a:ext cx="3114631" cy="972108"/>
          </a:xfrm>
          <a:prstGeom prst="rect">
            <a:avLst/>
          </a:prstGeom>
          <a:solidFill>
            <a:srgbClr val="E7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673348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960" y="120638"/>
            <a:ext cx="2808312" cy="1080120"/>
          </a:xfrm>
        </p:spPr>
        <p:txBody>
          <a:bodyPr/>
          <a:lstStyle/>
          <a:p>
            <a:r>
              <a:rPr lang="ru-RU" dirty="0" smtClean="0"/>
              <a:t>КОЛЕЧКИ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5"/>
            <a:ext cx="7344816" cy="4248472"/>
          </a:xfrm>
        </p:spPr>
        <p:txBody>
          <a:bodyPr>
            <a:normAutofit/>
          </a:bodyPr>
          <a:lstStyle/>
          <a:p>
            <a:endParaRPr lang="ru-RU" sz="2400" dirty="0" smtClean="0">
              <a:effectLst/>
            </a:endParaRPr>
          </a:p>
          <a:p>
            <a:r>
              <a:rPr lang="ru-RU" sz="2400" dirty="0" smtClean="0">
                <a:effectLst/>
              </a:rPr>
              <a:t>Поочередно и как можно быстрее перебирать пальцы рук, соединяя в кольцо с большим пальцем последовательно указательный, средний </a:t>
            </a:r>
          </a:p>
          <a:p>
            <a:r>
              <a:rPr lang="ru-RU" sz="2400" dirty="0" smtClean="0">
                <a:effectLst/>
              </a:rPr>
              <a:t>Упражнение выполняется в прямом порядке - от указательного пальца к мизинцу и в обратном – от мизинца к указательному пальцу. </a:t>
            </a:r>
          </a:p>
          <a:p>
            <a:r>
              <a:rPr lang="ru-RU" sz="2400" dirty="0" smtClean="0">
                <a:effectLst/>
              </a:rPr>
              <a:t>Вначале движения выполняются поочередно каждой рукой, затем – двумя одновременно(4-5 раз).</a:t>
            </a:r>
          </a:p>
          <a:p>
            <a:endParaRPr lang="ru-RU" sz="2400" dirty="0"/>
          </a:p>
        </p:txBody>
      </p:sp>
      <p:pic>
        <p:nvPicPr>
          <p:cNvPr id="9" name="Picture 3" descr="C:\Users\Ирина\Desktop\презент\image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24" y="4387416"/>
            <a:ext cx="5200650" cy="23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4286" y="332656"/>
            <a:ext cx="5329841" cy="972108"/>
          </a:xfrm>
          <a:prstGeom prst="rect">
            <a:avLst/>
          </a:prstGeom>
          <a:solidFill>
            <a:srgbClr val="E7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673348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287" y="549795"/>
            <a:ext cx="53200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КУЛАК, РЕБРО, ЛАДОНЬ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56" y="1628800"/>
            <a:ext cx="6779096" cy="2758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effectLst/>
              </a:rPr>
              <a:t>Выполняется упражнение двумя руками одновременно. Руки положить на стол и поочерёдно сжимать в кулаки, потом ставим на ребро ладони и затем опускаем ладошки на стол(4-5раз).</a:t>
            </a:r>
          </a:p>
          <a:p>
            <a:endParaRPr lang="ru-RU" dirty="0"/>
          </a:p>
        </p:txBody>
      </p:sp>
      <p:pic>
        <p:nvPicPr>
          <p:cNvPr id="6146" name="Picture 2" descr="C:\Users\Ирина\Desktop\презент\image002_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"/>
          <a:stretch/>
        </p:blipFill>
        <p:spPr bwMode="auto">
          <a:xfrm>
            <a:off x="6228184" y="1052736"/>
            <a:ext cx="28031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рина\Desktop\презент\poteut-ladoni-u-reben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27" y="4572547"/>
            <a:ext cx="3108933" cy="22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9108" y="476672"/>
            <a:ext cx="2808312" cy="972108"/>
          </a:xfrm>
          <a:prstGeom prst="rect">
            <a:avLst/>
          </a:prstGeom>
          <a:solidFill>
            <a:srgbClr val="E7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673348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2602632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УХО, НОС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ru-RU" dirty="0" smtClean="0">
                <a:effectLst/>
              </a:rPr>
              <a:t>Правая рука держит мочку уха, левая держит кончик носа. Потом меняем: левая рука держит мочку левого уха, а правая кончик носа(4-5 раз).</a:t>
            </a:r>
            <a:endParaRPr lang="ru-RU" dirty="0">
              <a:effectLst/>
            </a:endParaRPr>
          </a:p>
        </p:txBody>
      </p:sp>
      <p:pic>
        <p:nvPicPr>
          <p:cNvPr id="7170" name="Picture 2" descr="C:\Users\Ирина\Desktop\презент\56e03017010f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480961" cy="16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рина\Desktop\презент\xfldxjnik_4-768x5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97" y="3573016"/>
            <a:ext cx="489877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548680"/>
            <a:ext cx="3169602" cy="972108"/>
          </a:xfrm>
          <a:prstGeom prst="rect">
            <a:avLst/>
          </a:prstGeom>
          <a:solidFill>
            <a:srgbClr val="E7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673348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005" y="980728"/>
            <a:ext cx="3466728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ЛЕЗГИНКА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5458916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Правая рука сжата в кулак ( кулак поворачиваем к себе) большой палец разгибаем в сторону, </a:t>
            </a:r>
          </a:p>
          <a:p>
            <a:r>
              <a:rPr lang="ru-RU" dirty="0" smtClean="0">
                <a:effectLst/>
              </a:rPr>
              <a:t>левая рука – прямая ладонь, пальцы сжаты, средним пальцем касаемся мизинца правой руки. Поочередно меняем позицию рук. (4-5 раз)</a:t>
            </a:r>
          </a:p>
          <a:p>
            <a:endParaRPr lang="ru-RU" dirty="0"/>
          </a:p>
        </p:txBody>
      </p:sp>
      <p:pic>
        <p:nvPicPr>
          <p:cNvPr id="8194" name="Picture 2" descr="C:\Users\Ирина\Desktop\презент\disl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39" y="4421117"/>
            <a:ext cx="3898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3169602" cy="972108"/>
          </a:xfrm>
          <a:prstGeom prst="rect">
            <a:avLst/>
          </a:prstGeom>
          <a:solidFill>
            <a:srgbClr val="E7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673348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2304256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ЛЯГУШКА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7416824" cy="4525963"/>
          </a:xfrm>
        </p:spPr>
        <p:txBody>
          <a:bodyPr/>
          <a:lstStyle/>
          <a:p>
            <a:r>
              <a:rPr lang="ru-RU" dirty="0" smtClean="0">
                <a:effectLst/>
              </a:rPr>
              <a:t>Руки на столе. Одна ладонь сжата в кулак, другая лежит прямо. Поочередно меняем положение рук. (4-5 раз).</a:t>
            </a:r>
          </a:p>
          <a:p>
            <a:endParaRPr lang="ru-RU" dirty="0"/>
          </a:p>
        </p:txBody>
      </p:sp>
      <p:pic>
        <p:nvPicPr>
          <p:cNvPr id="9218" name="Picture 2" descr="C:\Users\Ирина\Desktop\презент\image006_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1108"/>
            <a:ext cx="8424936" cy="262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Ирина\Desktop\презент\55b6f1e0cb2b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56018" r="6593"/>
          <a:stretch/>
        </p:blipFill>
        <p:spPr bwMode="auto">
          <a:xfrm rot="5053547">
            <a:off x="7467791" y="249139"/>
            <a:ext cx="1553141" cy="1283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Ирина\Desktop\презент\55b6f1e0cb2b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56018" r="46831"/>
          <a:stretch/>
        </p:blipFill>
        <p:spPr bwMode="auto">
          <a:xfrm rot="16872699">
            <a:off x="5884442" y="249139"/>
            <a:ext cx="1698097" cy="1283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391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КИНЕЗИОЛОГИЧЕСКИЕ УПРАЖНЕНИЯ  </vt:lpstr>
      <vt:lpstr>Презентация PowerPoint</vt:lpstr>
      <vt:lpstr>Презентация PowerPoint</vt:lpstr>
      <vt:lpstr>МАССИРУЕМ УШКИ</vt:lpstr>
      <vt:lpstr>КОЛЕЧКИ</vt:lpstr>
      <vt:lpstr>КУЛАК, РЕБРО, ЛАДОНЬ </vt:lpstr>
      <vt:lpstr>УХО, НОС </vt:lpstr>
      <vt:lpstr>ЛЕЗГИНКА </vt:lpstr>
      <vt:lpstr>ЛЯГУШКА </vt:lpstr>
      <vt:lpstr>ГЛАЗКИ</vt:lpstr>
      <vt:lpstr>ВДОХ, ВЫДОХ </vt:lpstr>
      <vt:lpstr>РЕЗУЛЬТАТЫ</vt:lpstr>
      <vt:lpstr>ЖЕЛАЕМ УДАЧИ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17</cp:revision>
  <dcterms:created xsi:type="dcterms:W3CDTF">2016-09-22T03:13:40Z</dcterms:created>
  <dcterms:modified xsi:type="dcterms:W3CDTF">2016-09-22T06:58:45Z</dcterms:modified>
</cp:coreProperties>
</file>